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AE5C-DB38-4933-A01B-F66809E98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851D1-37C3-442E-ABC4-090F3E4F3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48A66-5065-453C-BA5E-BA023024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D9D-60A2-4A52-B9F3-1422B096CC6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C4F4D-0D3C-4B0D-849B-D70C5727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A0603-F8E3-494A-8459-374CBCDC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BEFC-FB40-480E-88F0-1F7000B2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3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493E-B7FD-45C0-862E-2732F671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E675A-9C8C-4AD0-BB91-8CEA8EC71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1F0E0-2599-49C6-AE2E-3FDFBDAA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D9D-60A2-4A52-B9F3-1422B096CC6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B997E-4451-47CC-8077-B6519600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87BC0-B3D6-44F6-8E70-BBD95F5D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BEFC-FB40-480E-88F0-1F7000B2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6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A16778-D7B2-4A22-A9A1-E7A139740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4EB24A-697C-4283-9052-4308B1AB9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C9CB9-0494-45AB-9BE4-96BCBEE9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D9D-60A2-4A52-B9F3-1422B096CC6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ECFCD-EEC3-4A5C-89BD-3221ED9B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61313-66F1-4050-B0BF-EC396F52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BEFC-FB40-480E-88F0-1F7000B2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9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3596-957D-4A0D-BBA2-06521DE1F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B78BD-C77A-4068-B71A-2487A45F8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73364-CB3F-493F-BF1C-24E4B1BB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D9D-60A2-4A52-B9F3-1422B096CC6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FD0E8-6401-463E-84F6-040971FF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6CA28-C423-4997-8A38-A0551456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BEFC-FB40-480E-88F0-1F7000B2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4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3FA7-C2F3-46B9-ACFA-5DCEE371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FAA87-7D4C-4EB0-97C1-1C09972D3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27226-E862-4FB9-849C-F1966756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D9D-60A2-4A52-B9F3-1422B096CC6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DDC12-A3DE-464A-A770-0B6A8E33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9AD01-CD87-41C4-9B56-D84FF06B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BEFC-FB40-480E-88F0-1F7000B2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2F648-5007-40FA-96BA-41CC849A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86205-5C88-4E28-9B61-DC3C60E8F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DF53C-CB42-4397-97AB-3CD7A9CF1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2CDB0-4116-4217-9A58-13738B79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D9D-60A2-4A52-B9F3-1422B096CC6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2B9D-2EE8-4D75-A45A-F398662A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F5FA0-4710-4FBD-8F31-FB4333CD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BEFC-FB40-480E-88F0-1F7000B2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2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A4229-4CAF-49CC-8194-367FD7687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4ED12-1855-491F-99CD-A9251E3E3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B4EF8-ED88-47B8-9C73-324B09A55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5C2D5-9F08-46DE-B74E-C1BEBE5D3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80632-4C4F-417C-9402-238C6D319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61A83E-20FA-4B7C-A84D-E8E0EB36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D9D-60A2-4A52-B9F3-1422B096CC6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46E6B-E01D-44FB-989A-BEECFB82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763EC4-EE15-4DAA-81BC-CB934CE4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BEFC-FB40-480E-88F0-1F7000B2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3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AD2C-4F60-4518-8D44-E2483DE8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039FE-7C76-4EE7-9629-32E9D814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D9D-60A2-4A52-B9F3-1422B096CC6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D1C74-3A3E-41F7-883E-98A1359E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28BCE-1E0B-4A97-A80A-BD1F3879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BEFC-FB40-480E-88F0-1F7000B2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A94ED-5279-4B6A-8D9A-ABC5EFB8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D9D-60A2-4A52-B9F3-1422B096CC6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3E9DA-961C-40C7-B2E2-91A4A723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2297B-596E-4B19-A1AE-F6F659B6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BEFC-FB40-480E-88F0-1F7000B2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3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6493-A5B6-4CE5-B0F2-2D20A9D7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5A8EF-FBBC-44F9-BA14-C1F3DBE9A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76E86-E6E3-40FE-8F2B-DAC72E9E2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B366C-6F3C-43B6-A6F4-CC92E01A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D9D-60A2-4A52-B9F3-1422B096CC6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124D2-73C3-4E5F-B592-4C654964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6FDC6-A6A4-4DC7-8E9A-A946F28C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BEFC-FB40-480E-88F0-1F7000B2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1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F9DF-04E8-45FC-AB19-40DED699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44314-45AE-4A7D-8B94-05DC73037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7AD13-9806-4AE2-8CDC-68DDC498A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2A53E-9A22-4755-AF61-EAFCB47A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D9D-60A2-4A52-B9F3-1422B096CC6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F56B9-0B7D-496C-A86E-75A44496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7B9C9-1CA3-48AC-8AAE-BC71F9C5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BEFC-FB40-480E-88F0-1F7000B2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7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A055E5-A4D1-4FB9-B673-7E24A19A1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7B13B-A710-4480-BFF4-2E61D1A43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6A52F-2196-4AE3-ACBD-044418977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DFD9D-60A2-4A52-B9F3-1422B096CC68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E9C32-2702-4FD4-A690-BD6A5FD67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02CD2-C53B-4833-802C-4ABACF6F9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BEFC-FB40-480E-88F0-1F7000B2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46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01">
            <a:extLst>
              <a:ext uri="{FF2B5EF4-FFF2-40B4-BE49-F238E27FC236}">
                <a16:creationId xmlns:a16="http://schemas.microsoft.com/office/drawing/2014/main" id="{0678D134-90D9-4F6E-874C-8380CE7169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81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10">
            <a:extLst>
              <a:ext uri="{FF2B5EF4-FFF2-40B4-BE49-F238E27FC236}">
                <a16:creationId xmlns:a16="http://schemas.microsoft.com/office/drawing/2014/main" id="{E235167C-E141-4A36-A5C9-6A02EDCF46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12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11">
            <a:extLst>
              <a:ext uri="{FF2B5EF4-FFF2-40B4-BE49-F238E27FC236}">
                <a16:creationId xmlns:a16="http://schemas.microsoft.com/office/drawing/2014/main" id="{DEFCFDFB-1988-4AF7-B0C1-7AB71AAFAA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4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12">
            <a:extLst>
              <a:ext uri="{FF2B5EF4-FFF2-40B4-BE49-F238E27FC236}">
                <a16:creationId xmlns:a16="http://schemas.microsoft.com/office/drawing/2014/main" id="{A265321F-57C5-4C93-9BF6-451470A4C2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07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13">
            <a:extLst>
              <a:ext uri="{FF2B5EF4-FFF2-40B4-BE49-F238E27FC236}">
                <a16:creationId xmlns:a16="http://schemas.microsoft.com/office/drawing/2014/main" id="{8424FDC9-D7BA-4446-9EA8-FB8D333AAE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55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14">
            <a:extLst>
              <a:ext uri="{FF2B5EF4-FFF2-40B4-BE49-F238E27FC236}">
                <a16:creationId xmlns:a16="http://schemas.microsoft.com/office/drawing/2014/main" id="{0F1730F7-F80E-43A8-955C-DDC989B299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76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15">
            <a:extLst>
              <a:ext uri="{FF2B5EF4-FFF2-40B4-BE49-F238E27FC236}">
                <a16:creationId xmlns:a16="http://schemas.microsoft.com/office/drawing/2014/main" id="{7199A7E2-7087-486E-994B-66C07BF581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10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16">
            <a:extLst>
              <a:ext uri="{FF2B5EF4-FFF2-40B4-BE49-F238E27FC236}">
                <a16:creationId xmlns:a16="http://schemas.microsoft.com/office/drawing/2014/main" id="{B266D6AC-3C9B-47D5-AEB2-1648CFEB70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20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17">
            <a:extLst>
              <a:ext uri="{FF2B5EF4-FFF2-40B4-BE49-F238E27FC236}">
                <a16:creationId xmlns:a16="http://schemas.microsoft.com/office/drawing/2014/main" id="{F0C1E5A1-8D2C-4A4C-97A9-5E994E2ED4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18">
            <a:extLst>
              <a:ext uri="{FF2B5EF4-FFF2-40B4-BE49-F238E27FC236}">
                <a16:creationId xmlns:a16="http://schemas.microsoft.com/office/drawing/2014/main" id="{23FB6DCD-4494-43C1-A465-4527B9AF38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63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19">
            <a:extLst>
              <a:ext uri="{FF2B5EF4-FFF2-40B4-BE49-F238E27FC236}">
                <a16:creationId xmlns:a16="http://schemas.microsoft.com/office/drawing/2014/main" id="{D8E9FB32-A812-4025-87BD-CB3C2B410B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2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02">
            <a:extLst>
              <a:ext uri="{FF2B5EF4-FFF2-40B4-BE49-F238E27FC236}">
                <a16:creationId xmlns:a16="http://schemas.microsoft.com/office/drawing/2014/main" id="{81D2DC7F-2829-46E9-8ECF-7D4A1C9405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79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20">
            <a:extLst>
              <a:ext uri="{FF2B5EF4-FFF2-40B4-BE49-F238E27FC236}">
                <a16:creationId xmlns:a16="http://schemas.microsoft.com/office/drawing/2014/main" id="{8A6F9520-52A4-42B4-BC63-4B67C7624B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6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21">
            <a:extLst>
              <a:ext uri="{FF2B5EF4-FFF2-40B4-BE49-F238E27FC236}">
                <a16:creationId xmlns:a16="http://schemas.microsoft.com/office/drawing/2014/main" id="{F6E77E60-6A1B-496F-80D1-083AF10AB9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02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22">
            <a:extLst>
              <a:ext uri="{FF2B5EF4-FFF2-40B4-BE49-F238E27FC236}">
                <a16:creationId xmlns:a16="http://schemas.microsoft.com/office/drawing/2014/main" id="{5399C075-6600-4D35-ADBE-FFD10F879E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8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23">
            <a:extLst>
              <a:ext uri="{FF2B5EF4-FFF2-40B4-BE49-F238E27FC236}">
                <a16:creationId xmlns:a16="http://schemas.microsoft.com/office/drawing/2014/main" id="{8DD8E23D-7B30-4D33-BE3C-38413F07CD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74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24">
            <a:extLst>
              <a:ext uri="{FF2B5EF4-FFF2-40B4-BE49-F238E27FC236}">
                <a16:creationId xmlns:a16="http://schemas.microsoft.com/office/drawing/2014/main" id="{C8C42486-3FB8-4DD5-AC60-BBC300B762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89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25">
            <a:extLst>
              <a:ext uri="{FF2B5EF4-FFF2-40B4-BE49-F238E27FC236}">
                <a16:creationId xmlns:a16="http://schemas.microsoft.com/office/drawing/2014/main" id="{8268DC90-1D21-4210-B616-EA17A04E8D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03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26">
            <a:extLst>
              <a:ext uri="{FF2B5EF4-FFF2-40B4-BE49-F238E27FC236}">
                <a16:creationId xmlns:a16="http://schemas.microsoft.com/office/drawing/2014/main" id="{E53D927F-D76E-4577-AF50-9B3A441459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75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27">
            <a:extLst>
              <a:ext uri="{FF2B5EF4-FFF2-40B4-BE49-F238E27FC236}">
                <a16:creationId xmlns:a16="http://schemas.microsoft.com/office/drawing/2014/main" id="{ECCA3DD7-5C61-4261-A848-134CA3314B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80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28">
            <a:extLst>
              <a:ext uri="{FF2B5EF4-FFF2-40B4-BE49-F238E27FC236}">
                <a16:creationId xmlns:a16="http://schemas.microsoft.com/office/drawing/2014/main" id="{81D39DCE-65FE-4FD0-88BA-6F525840B5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8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29">
            <a:extLst>
              <a:ext uri="{FF2B5EF4-FFF2-40B4-BE49-F238E27FC236}">
                <a16:creationId xmlns:a16="http://schemas.microsoft.com/office/drawing/2014/main" id="{993C07E6-E47F-4B4F-A115-4E94888815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8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03">
            <a:extLst>
              <a:ext uri="{FF2B5EF4-FFF2-40B4-BE49-F238E27FC236}">
                <a16:creationId xmlns:a16="http://schemas.microsoft.com/office/drawing/2014/main" id="{66C9F989-407A-46AB-8428-7D07E02D5A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73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30">
            <a:extLst>
              <a:ext uri="{FF2B5EF4-FFF2-40B4-BE49-F238E27FC236}">
                <a16:creationId xmlns:a16="http://schemas.microsoft.com/office/drawing/2014/main" id="{0606D00F-349F-40D3-88A4-560E8B443E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10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31">
            <a:extLst>
              <a:ext uri="{FF2B5EF4-FFF2-40B4-BE49-F238E27FC236}">
                <a16:creationId xmlns:a16="http://schemas.microsoft.com/office/drawing/2014/main" id="{3E5E41F9-69C5-4408-BD28-A88F655F4F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93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32">
            <a:extLst>
              <a:ext uri="{FF2B5EF4-FFF2-40B4-BE49-F238E27FC236}">
                <a16:creationId xmlns:a16="http://schemas.microsoft.com/office/drawing/2014/main" id="{A3B2D443-1F67-4575-B268-CE3667EABC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33">
            <a:extLst>
              <a:ext uri="{FF2B5EF4-FFF2-40B4-BE49-F238E27FC236}">
                <a16:creationId xmlns:a16="http://schemas.microsoft.com/office/drawing/2014/main" id="{DBCDFF7E-25B9-4839-9717-B1E3067DF9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87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34">
            <a:extLst>
              <a:ext uri="{FF2B5EF4-FFF2-40B4-BE49-F238E27FC236}">
                <a16:creationId xmlns:a16="http://schemas.microsoft.com/office/drawing/2014/main" id="{255BDDAE-876D-4774-B16F-67A0600EBD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3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35">
            <a:extLst>
              <a:ext uri="{FF2B5EF4-FFF2-40B4-BE49-F238E27FC236}">
                <a16:creationId xmlns:a16="http://schemas.microsoft.com/office/drawing/2014/main" id="{DD7438FE-12E4-4B8C-A18E-17D84FF7FB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55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36">
            <a:extLst>
              <a:ext uri="{FF2B5EF4-FFF2-40B4-BE49-F238E27FC236}">
                <a16:creationId xmlns:a16="http://schemas.microsoft.com/office/drawing/2014/main" id="{4B0991B8-A35D-4791-8178-6160766D29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09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37">
            <a:extLst>
              <a:ext uri="{FF2B5EF4-FFF2-40B4-BE49-F238E27FC236}">
                <a16:creationId xmlns:a16="http://schemas.microsoft.com/office/drawing/2014/main" id="{8E6C902F-A8A2-4496-8C8B-59940F8D29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20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38">
            <a:extLst>
              <a:ext uri="{FF2B5EF4-FFF2-40B4-BE49-F238E27FC236}">
                <a16:creationId xmlns:a16="http://schemas.microsoft.com/office/drawing/2014/main" id="{886766DF-3C8F-401F-9BEC-6D52DE3912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44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39">
            <a:extLst>
              <a:ext uri="{FF2B5EF4-FFF2-40B4-BE49-F238E27FC236}">
                <a16:creationId xmlns:a16="http://schemas.microsoft.com/office/drawing/2014/main" id="{C0F96617-FD8B-46D2-9315-7E4A6F31C0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0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04">
            <a:extLst>
              <a:ext uri="{FF2B5EF4-FFF2-40B4-BE49-F238E27FC236}">
                <a16:creationId xmlns:a16="http://schemas.microsoft.com/office/drawing/2014/main" id="{360DFA40-59E6-4CF0-B367-F354B3C472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83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40">
            <a:extLst>
              <a:ext uri="{FF2B5EF4-FFF2-40B4-BE49-F238E27FC236}">
                <a16:creationId xmlns:a16="http://schemas.microsoft.com/office/drawing/2014/main" id="{E283BF44-6CFA-47B9-9ED4-D8D7F696C1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39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41">
            <a:extLst>
              <a:ext uri="{FF2B5EF4-FFF2-40B4-BE49-F238E27FC236}">
                <a16:creationId xmlns:a16="http://schemas.microsoft.com/office/drawing/2014/main" id="{0A140688-2222-4E2C-B7BB-2BB9B08E21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65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42">
            <a:extLst>
              <a:ext uri="{FF2B5EF4-FFF2-40B4-BE49-F238E27FC236}">
                <a16:creationId xmlns:a16="http://schemas.microsoft.com/office/drawing/2014/main" id="{5928375E-217A-48AB-8B45-1B02EB8786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42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43">
            <a:extLst>
              <a:ext uri="{FF2B5EF4-FFF2-40B4-BE49-F238E27FC236}">
                <a16:creationId xmlns:a16="http://schemas.microsoft.com/office/drawing/2014/main" id="{11DEC660-65EC-4542-AA43-CD0B9DECF6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87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44">
            <a:extLst>
              <a:ext uri="{FF2B5EF4-FFF2-40B4-BE49-F238E27FC236}">
                <a16:creationId xmlns:a16="http://schemas.microsoft.com/office/drawing/2014/main" id="{60500A70-5B5E-4A5F-8DE5-8D65244676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3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05">
            <a:extLst>
              <a:ext uri="{FF2B5EF4-FFF2-40B4-BE49-F238E27FC236}">
                <a16:creationId xmlns:a16="http://schemas.microsoft.com/office/drawing/2014/main" id="{2598DB0F-2553-4940-AF55-880A2D7DC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1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06">
            <a:extLst>
              <a:ext uri="{FF2B5EF4-FFF2-40B4-BE49-F238E27FC236}">
                <a16:creationId xmlns:a16="http://schemas.microsoft.com/office/drawing/2014/main" id="{C8B13372-44BA-4670-871A-FA6DEE54C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5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07">
            <a:extLst>
              <a:ext uri="{FF2B5EF4-FFF2-40B4-BE49-F238E27FC236}">
                <a16:creationId xmlns:a16="http://schemas.microsoft.com/office/drawing/2014/main" id="{A794EC46-864C-4D77-B6E1-5E2ECEA304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3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08">
            <a:extLst>
              <a:ext uri="{FF2B5EF4-FFF2-40B4-BE49-F238E27FC236}">
                <a16:creationId xmlns:a16="http://schemas.microsoft.com/office/drawing/2014/main" id="{E23CAD49-A0C9-435A-81A1-9CF8D47A02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2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2-wide.009">
            <a:extLst>
              <a:ext uri="{FF2B5EF4-FFF2-40B4-BE49-F238E27FC236}">
                <a16:creationId xmlns:a16="http://schemas.microsoft.com/office/drawing/2014/main" id="{10011FAA-0A24-4047-8BBA-4D3492CB6B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Audio Visual</dc:creator>
  <cp:lastModifiedBy>Audio Visual</cp:lastModifiedBy>
  <cp:revision>1</cp:revision>
  <dcterms:created xsi:type="dcterms:W3CDTF">2019-07-10T23:06:13Z</dcterms:created>
  <dcterms:modified xsi:type="dcterms:W3CDTF">2019-07-10T23:06:36Z</dcterms:modified>
</cp:coreProperties>
</file>